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3" autoAdjust="0"/>
    <p:restoredTop sz="70546" autoAdjust="0"/>
  </p:normalViewPr>
  <p:slideViewPr>
    <p:cSldViewPr snapToGrid="0">
      <p:cViewPr varScale="1">
        <p:scale>
          <a:sx n="30" d="100"/>
          <a:sy n="30" d="100"/>
        </p:scale>
        <p:origin x="420" y="32"/>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16331</TotalTime>
  <Words>5716</Words>
  <Application>Microsoft Office PowerPoint</Application>
  <PresentationFormat>Custom</PresentationFormat>
  <Paragraphs>794</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Courier New</vt:lpstr>
      <vt:lpstr>Gill Sans MT</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2111</cp:revision>
  <cp:lastPrinted>2015-02-07T23:49:10Z</cp:lastPrinted>
  <dcterms:created xsi:type="dcterms:W3CDTF">2012-09-13T17:36:07Z</dcterms:created>
  <dcterms:modified xsi:type="dcterms:W3CDTF">2015-10-28T15:19:58Z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